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36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8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02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35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8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46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8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6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364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71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01198-6A60-48E5-BC31-892787F2019C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7E8C-1CDE-4024-AD78-5761CCC9D33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433"/>
            <a:ext cx="865354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Respect, Respond, Re-imagine </a:t>
            </a:r>
          </a:p>
          <a:p>
            <a:pPr algn="ctr"/>
            <a:r>
              <a:rPr lang="en-AU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embodies our values and visions;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AU" sz="22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en-AU" sz="2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Treating people with developmental disabilities and their families, First Nation’s people, each other and the environment with </a:t>
            </a:r>
            <a:r>
              <a:rPr lang="en-AU" sz="2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RESPECT</a:t>
            </a:r>
          </a:p>
          <a:p>
            <a:pPr algn="ctr"/>
            <a:endParaRPr lang="en-AU" sz="2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en-AU" sz="2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Ensuring that we </a:t>
            </a:r>
            <a:r>
              <a:rPr lang="en-AU" sz="2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RESPOND </a:t>
            </a:r>
            <a:r>
              <a:rPr lang="en-AU" sz="2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to families’ needs, requests and priorities</a:t>
            </a:r>
          </a:p>
          <a:p>
            <a:pPr algn="ctr"/>
            <a:endParaRPr lang="en-AU" sz="22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en-AU" sz="2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REIMAGINE</a:t>
            </a:r>
            <a:r>
              <a:rPr lang="en-AU" sz="2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 a world where people with a neurological condition don’t actually have a disability because our world is fully accessible and ableism does not exist.</a:t>
            </a:r>
            <a:endParaRPr lang="en-GB" sz="22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en-GB" sz="2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3549" y="3241970"/>
            <a:ext cx="35384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October 2023 Launch</a:t>
            </a:r>
          </a:p>
          <a:p>
            <a:pPr algn="ctr"/>
            <a:endParaRPr lang="en-GB" dirty="0" smtClean="0"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en-GB" sz="2600" dirty="0" smtClean="0"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Early Bird </a:t>
            </a:r>
          </a:p>
          <a:p>
            <a:pPr algn="ctr"/>
            <a:r>
              <a:rPr lang="en-GB" sz="2600" dirty="0" smtClean="0"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Registrations</a:t>
            </a:r>
          </a:p>
          <a:p>
            <a:pPr algn="ctr"/>
            <a:endParaRPr lang="en-GB" dirty="0" smtClean="0"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en-GB" sz="2600" dirty="0" smtClean="0"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Call for Abstracts</a:t>
            </a:r>
          </a:p>
          <a:p>
            <a:pPr algn="ctr"/>
            <a:endParaRPr lang="en-GB" dirty="0" smtClean="0"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en-GB" sz="2600" dirty="0" smtClean="0"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Scholarships 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1514" y="5796516"/>
            <a:ext cx="5207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We Are Live!</a:t>
            </a:r>
          </a:p>
          <a:p>
            <a:pPr algn="ctr"/>
            <a:r>
              <a:rPr lang="en-GB" sz="2600" u="sng" dirty="0" smtClean="0"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ausacpdm2024.com.au</a:t>
            </a:r>
          </a:p>
        </p:txBody>
      </p:sp>
    </p:spTree>
    <p:extLst>
      <p:ext uri="{BB962C8B-B14F-4D97-AF65-F5344CB8AC3E}">
        <p14:creationId xmlns:p14="http://schemas.microsoft.com/office/powerpoint/2010/main" val="25516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6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85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Segoe UI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Jensen</dc:creator>
  <cp:lastModifiedBy>Siobhan Jensen</cp:lastModifiedBy>
  <cp:revision>8</cp:revision>
  <dcterms:created xsi:type="dcterms:W3CDTF">2023-03-30T22:02:44Z</dcterms:created>
  <dcterms:modified xsi:type="dcterms:W3CDTF">2023-03-30T22:48:36Z</dcterms:modified>
</cp:coreProperties>
</file>